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sldIdLst>
    <p:sldId id="257" r:id="rId2"/>
    <p:sldId id="260" r:id="rId3"/>
    <p:sldId id="259" r:id="rId4"/>
    <p:sldId id="261" r:id="rId5"/>
    <p:sldId id="262" r:id="rId6"/>
    <p:sldId id="263" r:id="rId7"/>
    <p:sldId id="264" r:id="rId8"/>
  </p:sldIdLst>
  <p:sldSz cx="24384000" cy="1828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35" d="100"/>
          <a:sy n="35" d="100"/>
        </p:scale>
        <p:origin x="13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1387" y="4718777"/>
            <a:ext cx="18880069" cy="4876803"/>
          </a:xfrm>
        </p:spPr>
        <p:txBody>
          <a:bodyPr anchor="b">
            <a:normAutofit/>
          </a:bodyPr>
          <a:lstStyle>
            <a:lvl1pPr algn="ctr">
              <a:defRPr sz="1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1387" y="9595572"/>
            <a:ext cx="18880069" cy="2799645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5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76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96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15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534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5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511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987" y="1440227"/>
            <a:ext cx="20416027" cy="102249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612" y="12174013"/>
            <a:ext cx="20710653" cy="1449259"/>
          </a:xfrm>
        </p:spPr>
        <p:txBody>
          <a:bodyPr anchor="b">
            <a:normAutofit/>
          </a:bodyPr>
          <a:lstStyle>
            <a:lvl1pPr algn="ctr">
              <a:defRPr sz="74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69912" y="1853362"/>
            <a:ext cx="19428267" cy="9401789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5333"/>
            </a:lvl1pPr>
            <a:lvl2pPr marL="1219215" indent="0">
              <a:buNone/>
              <a:defRPr sz="5333"/>
            </a:lvl2pPr>
            <a:lvl3pPr marL="2438430" indent="0">
              <a:buNone/>
              <a:defRPr sz="5333"/>
            </a:lvl3pPr>
            <a:lvl4pPr marL="3657646" indent="0">
              <a:buNone/>
              <a:defRPr sz="5333"/>
            </a:lvl4pPr>
            <a:lvl5pPr marL="4876861" indent="0">
              <a:buNone/>
              <a:defRPr sz="5333"/>
            </a:lvl5pPr>
            <a:lvl6pPr marL="6096076" indent="0">
              <a:buNone/>
              <a:defRPr sz="5333"/>
            </a:lvl6pPr>
            <a:lvl7pPr marL="7315291" indent="0">
              <a:buNone/>
              <a:defRPr sz="5333"/>
            </a:lvl7pPr>
            <a:lvl8pPr marL="8534507" indent="0">
              <a:buNone/>
              <a:defRPr sz="5333"/>
            </a:lvl8pPr>
            <a:lvl9pPr marL="9753722" indent="0">
              <a:buNone/>
              <a:defRPr sz="533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90" y="13623275"/>
            <a:ext cx="20707525" cy="1819925"/>
          </a:xfrm>
        </p:spPr>
        <p:txBody>
          <a:bodyPr anchor="t"/>
          <a:lstStyle>
            <a:lvl1pPr marL="0" indent="0" algn="ctr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6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90" y="1622499"/>
            <a:ext cx="20707525" cy="9424917"/>
          </a:xfrm>
        </p:spPr>
        <p:txBody>
          <a:bodyPr anchor="ctr"/>
          <a:lstStyle>
            <a:lvl1pPr>
              <a:defRPr sz="85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90" y="11453814"/>
            <a:ext cx="20707525" cy="4004869"/>
          </a:xfrm>
        </p:spPr>
        <p:txBody>
          <a:bodyPr anchor="ctr"/>
          <a:lstStyle>
            <a:lvl1pPr marL="0" indent="0" algn="ctr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692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424" y="1625600"/>
            <a:ext cx="18605504" cy="7981077"/>
          </a:xfrm>
        </p:spPr>
        <p:txBody>
          <a:bodyPr anchor="ctr"/>
          <a:lstStyle>
            <a:lvl1pPr>
              <a:defRPr sz="85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3441291" y="9626756"/>
            <a:ext cx="17504597" cy="1420664"/>
          </a:xfrm>
        </p:spPr>
        <p:txBody>
          <a:bodyPr anchor="t">
            <a:normAutofit/>
          </a:bodyPr>
          <a:lstStyle>
            <a:lvl1pPr marL="0" indent="0" algn="r">
              <a:buNone/>
              <a:defRPr sz="3733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90" y="11478275"/>
            <a:ext cx="20707525" cy="3971989"/>
          </a:xfrm>
        </p:spPr>
        <p:txBody>
          <a:bodyPr anchor="ctr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673224" y="2330432"/>
            <a:ext cx="1219200" cy="1559403"/>
          </a:xfrm>
          <a:prstGeom prst="rect">
            <a:avLst/>
          </a:prstGeom>
        </p:spPr>
        <p:txBody>
          <a:bodyPr vert="horz" lIns="243840" tIns="121920" rIns="243840" bIns="1219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21334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875624" y="7821987"/>
            <a:ext cx="1219200" cy="1559403"/>
          </a:xfrm>
          <a:prstGeom prst="rect">
            <a:avLst/>
          </a:prstGeom>
        </p:spPr>
        <p:txBody>
          <a:bodyPr vert="horz" lIns="243840" tIns="121920" rIns="243840" bIns="1219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21334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45442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90" y="5671849"/>
            <a:ext cx="20707525" cy="6698227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72" y="12401483"/>
            <a:ext cx="20704397" cy="3041717"/>
          </a:xfrm>
        </p:spPr>
        <p:txBody>
          <a:bodyPr anchor="t"/>
          <a:lstStyle>
            <a:lvl1pPr marL="0" indent="0" algn="ctr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922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827590" y="1625600"/>
            <a:ext cx="20707525" cy="2587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827589" y="5029200"/>
            <a:ext cx="6601968" cy="1536699"/>
          </a:xfrm>
        </p:spPr>
        <p:txBody>
          <a:bodyPr anchor="b">
            <a:noAutofit/>
          </a:bodyPr>
          <a:lstStyle>
            <a:lvl1pPr marL="0" indent="0" algn="ctr">
              <a:buNone/>
              <a:defRPr sz="6400" b="0">
                <a:solidFill>
                  <a:schemeClr val="tx1"/>
                </a:solidFill>
              </a:defRPr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827589" y="6858000"/>
            <a:ext cx="6601968" cy="8585200"/>
          </a:xfrm>
        </p:spPr>
        <p:txBody>
          <a:bodyPr anchor="t">
            <a:normAutofit/>
          </a:bodyPr>
          <a:lstStyle>
            <a:lvl1pPr marL="0" indent="0" algn="ctr">
              <a:buNone/>
              <a:defRPr sz="3733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893421" y="5029200"/>
            <a:ext cx="6601968" cy="1536699"/>
          </a:xfrm>
        </p:spPr>
        <p:txBody>
          <a:bodyPr anchor="b">
            <a:noAutofit/>
          </a:bodyPr>
          <a:lstStyle>
            <a:lvl1pPr marL="0" indent="0" algn="ctr">
              <a:buNone/>
              <a:defRPr sz="6400" b="0">
                <a:solidFill>
                  <a:schemeClr val="tx1"/>
                </a:solidFill>
              </a:defRPr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8882869" y="6858000"/>
            <a:ext cx="6601968" cy="8585200"/>
          </a:xfrm>
        </p:spPr>
        <p:txBody>
          <a:bodyPr anchor="t">
            <a:normAutofit/>
          </a:bodyPr>
          <a:lstStyle>
            <a:lvl1pPr marL="0" indent="0" algn="ctr">
              <a:buNone/>
              <a:defRPr sz="3733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933144" y="5029200"/>
            <a:ext cx="6601968" cy="1536699"/>
          </a:xfrm>
        </p:spPr>
        <p:txBody>
          <a:bodyPr anchor="b">
            <a:noAutofit/>
          </a:bodyPr>
          <a:lstStyle>
            <a:lvl1pPr marL="0" indent="0" algn="ctr">
              <a:buNone/>
              <a:defRPr sz="6400" b="0">
                <a:solidFill>
                  <a:schemeClr val="tx1"/>
                </a:solidFill>
              </a:defRPr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15933144" y="6858000"/>
            <a:ext cx="6601968" cy="8585200"/>
          </a:xfrm>
        </p:spPr>
        <p:txBody>
          <a:bodyPr anchor="t">
            <a:normAutofit/>
          </a:bodyPr>
          <a:lstStyle>
            <a:lvl1pPr marL="0" indent="0" algn="ctr">
              <a:buNone/>
              <a:defRPr sz="3733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00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971" y="4869453"/>
            <a:ext cx="6744123" cy="488948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01" y="4869453"/>
            <a:ext cx="6744123" cy="488948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1240" y="4869453"/>
            <a:ext cx="6744123" cy="488948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827590" y="1625600"/>
            <a:ext cx="20707525" cy="2587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827589" y="10410949"/>
            <a:ext cx="6601968" cy="1536699"/>
          </a:xfrm>
        </p:spPr>
        <p:txBody>
          <a:bodyPr anchor="b">
            <a:noAutofit/>
          </a:bodyPr>
          <a:lstStyle>
            <a:lvl1pPr marL="0" indent="0" algn="ctr">
              <a:buNone/>
              <a:defRPr sz="5333" b="0">
                <a:solidFill>
                  <a:schemeClr val="tx1"/>
                </a:solidFill>
              </a:defRPr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2036205" y="5170448"/>
            <a:ext cx="6184736" cy="427454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4267"/>
            </a:lvl2pPr>
            <a:lvl3pPr marL="2438430" indent="0">
              <a:buNone/>
              <a:defRPr sz="4267"/>
            </a:lvl3pPr>
            <a:lvl4pPr marL="3657646" indent="0">
              <a:buNone/>
              <a:defRPr sz="4267"/>
            </a:lvl4pPr>
            <a:lvl5pPr marL="4876861" indent="0">
              <a:buNone/>
              <a:defRPr sz="4267"/>
            </a:lvl5pPr>
            <a:lvl6pPr marL="6096076" indent="0">
              <a:buNone/>
              <a:defRPr sz="4267"/>
            </a:lvl6pPr>
            <a:lvl7pPr marL="7315291" indent="0">
              <a:buNone/>
              <a:defRPr sz="4267"/>
            </a:lvl7pPr>
            <a:lvl8pPr marL="8534507" indent="0">
              <a:buNone/>
              <a:defRPr sz="4267"/>
            </a:lvl8pPr>
            <a:lvl9pPr marL="9753722" indent="0">
              <a:buNone/>
              <a:defRPr sz="42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827589" y="11947652"/>
            <a:ext cx="6601968" cy="3495555"/>
          </a:xfrm>
        </p:spPr>
        <p:txBody>
          <a:bodyPr anchor="t">
            <a:normAutofit/>
          </a:bodyPr>
          <a:lstStyle>
            <a:lvl1pPr marL="0" indent="0" algn="ctr">
              <a:buNone/>
              <a:defRPr sz="3733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885576" y="10410949"/>
            <a:ext cx="6601968" cy="1536699"/>
          </a:xfrm>
        </p:spPr>
        <p:txBody>
          <a:bodyPr anchor="b">
            <a:noAutofit/>
          </a:bodyPr>
          <a:lstStyle>
            <a:lvl1pPr marL="0" indent="0" algn="ctr">
              <a:buNone/>
              <a:defRPr sz="5333" b="0">
                <a:solidFill>
                  <a:schemeClr val="tx1"/>
                </a:solidFill>
              </a:defRPr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9091485" y="5170918"/>
            <a:ext cx="6184736" cy="4288437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4267"/>
            </a:lvl2pPr>
            <a:lvl3pPr marL="2438430" indent="0">
              <a:buNone/>
              <a:defRPr sz="4267"/>
            </a:lvl3pPr>
            <a:lvl4pPr marL="3657646" indent="0">
              <a:buNone/>
              <a:defRPr sz="4267"/>
            </a:lvl4pPr>
            <a:lvl5pPr marL="4876861" indent="0">
              <a:buNone/>
              <a:defRPr sz="4267"/>
            </a:lvl5pPr>
            <a:lvl6pPr marL="6096076" indent="0">
              <a:buNone/>
              <a:defRPr sz="4267"/>
            </a:lvl6pPr>
            <a:lvl7pPr marL="7315291" indent="0">
              <a:buNone/>
              <a:defRPr sz="4267"/>
            </a:lvl7pPr>
            <a:lvl8pPr marL="8534507" indent="0">
              <a:buNone/>
              <a:defRPr sz="4267"/>
            </a:lvl8pPr>
            <a:lvl9pPr marL="9753722" indent="0">
              <a:buNone/>
              <a:defRPr sz="42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8882868" y="11947649"/>
            <a:ext cx="6604675" cy="3495555"/>
          </a:xfrm>
        </p:spPr>
        <p:txBody>
          <a:bodyPr anchor="t">
            <a:normAutofit/>
          </a:bodyPr>
          <a:lstStyle>
            <a:lvl1pPr marL="0" indent="0" algn="ctr">
              <a:buNone/>
              <a:defRPr sz="3733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933395" y="10410949"/>
            <a:ext cx="6601968" cy="1536699"/>
          </a:xfrm>
        </p:spPr>
        <p:txBody>
          <a:bodyPr anchor="b">
            <a:noAutofit/>
          </a:bodyPr>
          <a:lstStyle>
            <a:lvl1pPr marL="0" indent="0" algn="ctr">
              <a:buNone/>
              <a:defRPr sz="5333" b="0">
                <a:solidFill>
                  <a:schemeClr val="tx1"/>
                </a:solidFill>
              </a:defRPr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6151397" y="5158486"/>
            <a:ext cx="6184736" cy="4286117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4267"/>
            </a:lvl2pPr>
            <a:lvl3pPr marL="2438430" indent="0">
              <a:buNone/>
              <a:defRPr sz="4267"/>
            </a:lvl3pPr>
            <a:lvl4pPr marL="3657646" indent="0">
              <a:buNone/>
              <a:defRPr sz="4267"/>
            </a:lvl4pPr>
            <a:lvl5pPr marL="4876861" indent="0">
              <a:buNone/>
              <a:defRPr sz="4267"/>
            </a:lvl5pPr>
            <a:lvl6pPr marL="6096076" indent="0">
              <a:buNone/>
              <a:defRPr sz="4267"/>
            </a:lvl6pPr>
            <a:lvl7pPr marL="7315291" indent="0">
              <a:buNone/>
              <a:defRPr sz="4267"/>
            </a:lvl7pPr>
            <a:lvl8pPr marL="8534507" indent="0">
              <a:buNone/>
              <a:defRPr sz="4267"/>
            </a:lvl8pPr>
            <a:lvl9pPr marL="9753722" indent="0">
              <a:buNone/>
              <a:defRPr sz="42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15933144" y="11947644"/>
            <a:ext cx="6601968" cy="3495560"/>
          </a:xfrm>
        </p:spPr>
        <p:txBody>
          <a:bodyPr anchor="t">
            <a:normAutofit/>
          </a:bodyPr>
          <a:lstStyle>
            <a:lvl1pPr marL="0" indent="0" algn="ctr">
              <a:buNone/>
              <a:defRPr sz="3733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06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966140" y="1625601"/>
            <a:ext cx="4568973" cy="1381760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7592" y="1625601"/>
            <a:ext cx="15833744" cy="1381760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82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90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4" y="4696183"/>
            <a:ext cx="19181101" cy="4876835"/>
          </a:xfrm>
        </p:spPr>
        <p:txBody>
          <a:bodyPr anchor="b"/>
          <a:lstStyle>
            <a:lvl1pPr algn="ctr">
              <a:defRPr sz="10667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4" y="9573011"/>
            <a:ext cx="19181101" cy="4018811"/>
          </a:xfrm>
        </p:spPr>
        <p:txBody>
          <a:bodyPr anchor="t"/>
          <a:lstStyle>
            <a:lvl1pPr marL="0" indent="0" algn="ctr">
              <a:buNone/>
              <a:defRPr sz="5333">
                <a:solidFill>
                  <a:schemeClr val="tx1"/>
                </a:solidFill>
              </a:defRPr>
            </a:lvl1pPr>
            <a:lvl2pPr marL="1219215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43843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3pPr>
            <a:lvl4pPr marL="3657646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4pPr>
            <a:lvl5pPr marL="4876861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5pPr>
            <a:lvl6pPr marL="6096076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6pPr>
            <a:lvl7pPr marL="7315291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7pPr>
            <a:lvl8pPr marL="8534507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8pPr>
            <a:lvl9pPr marL="9753722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1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7593" y="4619864"/>
            <a:ext cx="10120995" cy="1082333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5785" y="4619868"/>
            <a:ext cx="10129331" cy="10823336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00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588" y="4720863"/>
            <a:ext cx="10099795" cy="10967875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321" y="4720863"/>
            <a:ext cx="10099795" cy="109678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744" y="4894011"/>
            <a:ext cx="9752688" cy="1453024"/>
          </a:xfrm>
        </p:spPr>
        <p:txBody>
          <a:bodyPr anchor="b">
            <a:noAutofit/>
          </a:bodyPr>
          <a:lstStyle>
            <a:lvl1pPr marL="0" indent="0" algn="ctr">
              <a:buNone/>
              <a:defRPr sz="6400" b="0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1744" y="6347036"/>
            <a:ext cx="9752688" cy="9096168"/>
          </a:xfrm>
        </p:spPr>
        <p:txBody>
          <a:bodyPr anchor="t">
            <a:normAutofit/>
          </a:bodyPr>
          <a:lstStyle>
            <a:lvl1pPr>
              <a:defRPr sz="4800"/>
            </a:lvl1pPr>
            <a:lvl2pPr>
              <a:defRPr sz="4267"/>
            </a:lvl2pPr>
            <a:lvl3pPr>
              <a:defRPr sz="3733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589934" y="4894015"/>
            <a:ext cx="9790661" cy="1453021"/>
          </a:xfrm>
        </p:spPr>
        <p:txBody>
          <a:bodyPr anchor="b">
            <a:noAutofit/>
          </a:bodyPr>
          <a:lstStyle>
            <a:lvl1pPr marL="0" indent="0" algn="ctr">
              <a:buNone/>
              <a:defRPr sz="6400" b="0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589934" y="6347036"/>
            <a:ext cx="9790661" cy="9096168"/>
          </a:xfrm>
        </p:spPr>
        <p:txBody>
          <a:bodyPr anchor="t">
            <a:normAutofit/>
          </a:bodyPr>
          <a:lstStyle>
            <a:lvl1pPr>
              <a:defRPr sz="4800"/>
            </a:lvl1pPr>
            <a:lvl2pPr>
              <a:defRPr sz="4267"/>
            </a:lvl2pPr>
            <a:lvl3pPr>
              <a:defRPr sz="3733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65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72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57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93" y="1625600"/>
            <a:ext cx="7413779" cy="4858448"/>
          </a:xfrm>
        </p:spPr>
        <p:txBody>
          <a:bodyPr anchor="b">
            <a:normAutofit/>
          </a:bodyPr>
          <a:lstStyle>
            <a:lvl1pPr algn="ctr">
              <a:defRPr sz="6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1268" y="1625600"/>
            <a:ext cx="12823848" cy="13817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93" y="6484049"/>
            <a:ext cx="7413779" cy="8959149"/>
          </a:xfrm>
        </p:spPr>
        <p:txBody>
          <a:bodyPr anchor="t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52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9965" y="1626461"/>
            <a:ext cx="9141723" cy="138812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92" y="1626461"/>
            <a:ext cx="10465803" cy="4878235"/>
          </a:xfrm>
        </p:spPr>
        <p:txBody>
          <a:bodyPr anchor="b">
            <a:noAutofit/>
          </a:bodyPr>
          <a:lstStyle>
            <a:lvl1pPr algn="ctr">
              <a:defRPr sz="8533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271276" y="1983971"/>
            <a:ext cx="8441000" cy="13100859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4267"/>
            </a:lvl2pPr>
            <a:lvl3pPr marL="2438430" indent="0">
              <a:buNone/>
              <a:defRPr sz="4267"/>
            </a:lvl3pPr>
            <a:lvl4pPr marL="3657646" indent="0">
              <a:buNone/>
              <a:defRPr sz="4267"/>
            </a:lvl4pPr>
            <a:lvl5pPr marL="4876861" indent="0">
              <a:buNone/>
              <a:defRPr sz="4267"/>
            </a:lvl5pPr>
            <a:lvl6pPr marL="6096076" indent="0">
              <a:buNone/>
              <a:defRPr sz="4267"/>
            </a:lvl6pPr>
            <a:lvl7pPr marL="7315291" indent="0">
              <a:buNone/>
              <a:defRPr sz="4267"/>
            </a:lvl7pPr>
            <a:lvl8pPr marL="8534507" indent="0">
              <a:buNone/>
              <a:defRPr sz="4267"/>
            </a:lvl8pPr>
            <a:lvl9pPr marL="9753722" indent="0">
              <a:buNone/>
              <a:defRPr sz="42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92" y="6504696"/>
            <a:ext cx="10465803" cy="9003024"/>
          </a:xfrm>
        </p:spPr>
        <p:txBody>
          <a:bodyPr anchor="t">
            <a:normAutofit/>
          </a:bodyPr>
          <a:lstStyle>
            <a:lvl1pPr marL="0" indent="0" algn="ctr">
              <a:buNone/>
              <a:defRPr sz="4267"/>
            </a:lvl1pPr>
            <a:lvl2pPr marL="1219215" indent="0">
              <a:buNone/>
              <a:defRPr sz="3200"/>
            </a:lvl2pPr>
            <a:lvl3pPr marL="2438430" indent="0">
              <a:buNone/>
              <a:defRPr sz="2667"/>
            </a:lvl3pPr>
            <a:lvl4pPr marL="3657646" indent="0">
              <a:buNone/>
              <a:defRPr sz="2400"/>
            </a:lvl4pPr>
            <a:lvl5pPr marL="4876861" indent="0">
              <a:buNone/>
              <a:defRPr sz="2400"/>
            </a:lvl5pPr>
            <a:lvl6pPr marL="6096076" indent="0">
              <a:buNone/>
              <a:defRPr sz="2400"/>
            </a:lvl6pPr>
            <a:lvl7pPr marL="7315291" indent="0">
              <a:buNone/>
              <a:defRPr sz="2400"/>
            </a:lvl7pPr>
            <a:lvl8pPr marL="8534507" indent="0">
              <a:buNone/>
              <a:defRPr sz="2400"/>
            </a:lvl8pPr>
            <a:lvl9pPr marL="9753722" indent="0">
              <a:buNone/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4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7590" y="1625600"/>
            <a:ext cx="20707525" cy="2587867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7590" y="4619868"/>
            <a:ext cx="20707525" cy="10823336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57472" y="15688737"/>
            <a:ext cx="54864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67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ED1D8851-D347-4558-BBAD-1CCB72A18666}" type="datetimeFigureOut">
              <a:rPr lang="en-US" smtClean="0"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7593" y="15688737"/>
            <a:ext cx="13345731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67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028025" y="15688737"/>
            <a:ext cx="1507091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67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EFC3EF5-6312-4DBC-A8BE-E7D7BCB4C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880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ctr" defTabSz="1219215" rtl="0" eaLnBrk="1" latinLnBrk="0" hangingPunct="1">
        <a:spcBef>
          <a:spcPct val="0"/>
        </a:spcBef>
        <a:buNone/>
        <a:defRPr sz="10667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914411" indent="-816010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53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1920024" indent="-720009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"/>
        <a:defRPr sz="4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2736034" indent="-576007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4267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3696046" indent="-576007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"/>
        <a:defRPr sz="37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4464056" indent="-576007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37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5372334" indent="-609608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37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6404880" indent="-609608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37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7437426" indent="-609608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37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8283304" indent="-609608" algn="l" defTabSz="1219215" rtl="0" eaLnBrk="1" latinLnBrk="0" hangingPunct="1">
        <a:spcBef>
          <a:spcPct val="20000"/>
        </a:spcBef>
        <a:spcAft>
          <a:spcPts val="1600"/>
        </a:spcAft>
        <a:buClr>
          <a:schemeClr val="tx2"/>
        </a:buClr>
        <a:buSzPct val="70000"/>
        <a:buFont typeface="Wingdings 2" charset="2"/>
        <a:buChar char=""/>
        <a:defRPr sz="3733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1219215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Climate Fiction (</a:t>
            </a:r>
            <a:r>
              <a:rPr lang="en-US" dirty="0" err="1" smtClean="0"/>
              <a:t>Cli</a:t>
            </a:r>
            <a:r>
              <a:rPr lang="en-US" dirty="0" smtClean="0"/>
              <a:t>-Fi)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(n) Subgenre to science fiction in which the premise of the story is climate. Usually takes place in a dystopian society in the present or near future.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293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7590" y="4619867"/>
            <a:ext cx="20707525" cy="11229737"/>
          </a:xfrm>
        </p:spPr>
        <p:txBody>
          <a:bodyPr/>
          <a:lstStyle/>
          <a:p>
            <a:r>
              <a:rPr lang="en-US" dirty="0" smtClean="0"/>
              <a:t>Distraction from the issues at hand</a:t>
            </a:r>
          </a:p>
          <a:p>
            <a:r>
              <a:rPr lang="en-US" dirty="0" smtClean="0"/>
              <a:t>Inaccurate depiction of the consequences of climate change</a:t>
            </a:r>
          </a:p>
          <a:p>
            <a:r>
              <a:rPr lang="en-US" dirty="0" smtClean="0"/>
              <a:t>Does not offer solutions</a:t>
            </a:r>
          </a:p>
          <a:p>
            <a:r>
              <a:rPr lang="en-US" dirty="0" smtClean="0"/>
              <a:t>Plays on cultural anxiety</a:t>
            </a:r>
          </a:p>
          <a:p>
            <a:r>
              <a:rPr lang="en-US" sz="3600" dirty="0" smtClean="0"/>
              <a:t>(image: Day after tomorrow)</a:t>
            </a:r>
          </a:p>
          <a:p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2771" y="7891461"/>
            <a:ext cx="11952344" cy="795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09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124" y="0"/>
            <a:ext cx="13523976" cy="1808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962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Production value</a:t>
            </a:r>
          </a:p>
          <a:p>
            <a:r>
              <a:rPr lang="en-US" dirty="0" smtClean="0"/>
              <a:t>Consumer costs:</a:t>
            </a:r>
          </a:p>
          <a:p>
            <a:pPr lvl="1"/>
            <a:r>
              <a:rPr lang="en-US" dirty="0" smtClean="0"/>
              <a:t>Box office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591" y="8118764"/>
            <a:ext cx="20707524" cy="773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58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solutions offered in climate fiction tend to be impractical with our current level of technology</a:t>
            </a:r>
          </a:p>
          <a:p>
            <a:r>
              <a:rPr lang="en-US" dirty="0" smtClean="0"/>
              <a:t>(Below: </a:t>
            </a:r>
            <a:r>
              <a:rPr lang="en-US" dirty="0" err="1" smtClean="0"/>
              <a:t>Snowpiercer</a:t>
            </a:r>
            <a:r>
              <a:rPr lang="en-US" dirty="0" smtClean="0"/>
              <a:t> a </a:t>
            </a:r>
            <a:r>
              <a:rPr lang="en-US" dirty="0" err="1" smtClean="0"/>
              <a:t>clifi</a:t>
            </a:r>
            <a:r>
              <a:rPr lang="en-US" dirty="0" smtClean="0"/>
              <a:t> movie “without science”)</a:t>
            </a:r>
          </a:p>
          <a:p>
            <a:endParaRPr lang="en-US" dirty="0"/>
          </a:p>
        </p:txBody>
      </p:sp>
      <p:pic>
        <p:nvPicPr>
          <p:cNvPr id="2050" name="Picture 2" descr="http://www.nappertime.com/wp-content/uploads/2014/07/snowpiercer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052" y="8241005"/>
            <a:ext cx="14716599" cy="819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34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Media that distracts viewers from facts and figures</a:t>
            </a:r>
          </a:p>
          <a:p>
            <a:r>
              <a:rPr lang="en-US" dirty="0" smtClean="0"/>
              <a:t>Expensive</a:t>
            </a:r>
          </a:p>
          <a:p>
            <a:r>
              <a:rPr lang="en-US" dirty="0" smtClean="0"/>
              <a:t>Exaggerated consequences that play on cultural anxieties</a:t>
            </a:r>
          </a:p>
          <a:p>
            <a:r>
              <a:rPr lang="en-US" dirty="0" smtClean="0"/>
              <a:t>Impractical Solutions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“</a:t>
            </a:r>
            <a:r>
              <a:rPr lang="en-US" dirty="0" err="1" smtClean="0"/>
              <a:t>Cli</a:t>
            </a:r>
            <a:r>
              <a:rPr lang="en-US" dirty="0" smtClean="0"/>
              <a:t>-fi is enough to start a discussion but it fails to present effective solutions.” NY Times Debate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275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Legal: Freedom of speech</a:t>
            </a:r>
          </a:p>
          <a:p>
            <a:r>
              <a:rPr lang="en-US" dirty="0" smtClean="0"/>
              <a:t>Economic: Profits</a:t>
            </a:r>
          </a:p>
          <a:p>
            <a:r>
              <a:rPr lang="en-US" dirty="0" smtClean="0"/>
              <a:t>Cultural: Climate change is relevant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6088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TC104033929[[fn=Slate]]</Template>
  <TotalTime>1227</TotalTime>
  <Words>155</Words>
  <Application>Microsoft Office PowerPoint</Application>
  <PresentationFormat>Custom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Calisto MT</vt:lpstr>
      <vt:lpstr>Trebuchet MS</vt:lpstr>
      <vt:lpstr>Wingdings 2</vt:lpstr>
      <vt:lpstr>Slate</vt:lpstr>
      <vt:lpstr>Climate Fiction (Cli-Fi)</vt:lpstr>
      <vt:lpstr>Media</vt:lpstr>
      <vt:lpstr>PowerPoint Presentation</vt:lpstr>
      <vt:lpstr>Economic</vt:lpstr>
      <vt:lpstr>Technology</vt:lpstr>
      <vt:lpstr>Summary</vt:lpstr>
      <vt:lpstr>Barriers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Jeremy Washington</dc:creator>
  <cp:lastModifiedBy>Jeremy Washington</cp:lastModifiedBy>
  <cp:revision>13</cp:revision>
  <dcterms:created xsi:type="dcterms:W3CDTF">2014-10-30T19:47:32Z</dcterms:created>
  <dcterms:modified xsi:type="dcterms:W3CDTF">2014-10-31T16:14:56Z</dcterms:modified>
</cp:coreProperties>
</file>